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6858000" cy="51435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CC00"/>
    <a:srgbClr val="F57913"/>
    <a:srgbClr val="FFFFCC"/>
    <a:srgbClr val="FFC8B9"/>
    <a:srgbClr val="FFE38B"/>
    <a:srgbClr val="FFDF79"/>
    <a:srgbClr val="FFD1C5"/>
    <a:srgbClr val="E6CB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397" autoAdjust="0"/>
    <p:restoredTop sz="95520" autoAdjust="0"/>
  </p:normalViewPr>
  <p:slideViewPr>
    <p:cSldViewPr snapToObjects="1">
      <p:cViewPr>
        <p:scale>
          <a:sx n="100" d="100"/>
          <a:sy n="100" d="100"/>
        </p:scale>
        <p:origin x="-1910" y="-274"/>
      </p:cViewPr>
      <p:guideLst>
        <p:guide orient="horz" pos="2160"/>
        <p:guide orient="horz" pos="1620"/>
        <p:guide orient="horz" pos="216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61" d="100"/>
          <a:sy n="61" d="100"/>
        </p:scale>
        <p:origin x="-3240" y="-86"/>
      </p:cViewPr>
      <p:guideLst>
        <p:guide orient="horz" pos="3110"/>
        <p:guide orient="horz" pos="3128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0146" tIns="45073" rIns="90146" bIns="4507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0146" tIns="45073" rIns="90146" bIns="4507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C1202F7-4BCA-4451-9274-A473ABE3A6C7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46" tIns="45073" rIns="90146" bIns="4507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8813"/>
          </a:xfrm>
          <a:prstGeom prst="rect">
            <a:avLst/>
          </a:prstGeom>
        </p:spPr>
        <p:txBody>
          <a:bodyPr vert="horz" lIns="90146" tIns="45073" rIns="90146" bIns="45073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813" cy="496888"/>
          </a:xfrm>
          <a:prstGeom prst="rect">
            <a:avLst/>
          </a:prstGeom>
        </p:spPr>
        <p:txBody>
          <a:bodyPr vert="horz" lIns="90146" tIns="45073" rIns="90146" bIns="4507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275" y="9429750"/>
            <a:ext cx="2944813" cy="496888"/>
          </a:xfrm>
          <a:prstGeom prst="rect">
            <a:avLst/>
          </a:prstGeom>
        </p:spPr>
        <p:txBody>
          <a:bodyPr vert="horz" lIns="90146" tIns="45073" rIns="90146" bIns="4507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94CE02C-A327-4F05-AD65-BAF90E1C64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1597820"/>
            <a:ext cx="58293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E0600-F246-47DA-9102-FDA7D2AFD275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C6C9-A837-4327-B256-FE1F888DC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7710E-0540-4E18-944A-378D4C32E73D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97052-1563-49A9-B731-CF9061CEEA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205979"/>
            <a:ext cx="154305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205979"/>
            <a:ext cx="451485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03E63-F178-4359-8AC2-E763C1D391D6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00C01-E585-458B-A0F3-41195F7457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31017-AB76-42EA-BD68-6F3D874054F2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09E28-F19E-4D25-874A-AAAC5C1966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43173-23F2-4F08-B6F9-FD7DA756488C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42D89-A22B-40C6-82FE-623D959884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AF8C1-55FF-47A8-AB14-53F86D6FC485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4E16E-FCF9-4FF4-8440-0FE1D39E53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47D5E-13A8-499E-9FF7-CD3E5B295F42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C5E29-9D26-4A94-ADD3-0A26159BC3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B9CA0-6AFD-48AE-8906-7B3A2B293944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A8D10-5302-4A78-896D-619650821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3DC76-D4C8-481A-B329-BE8BB0017B58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545E4-42FA-4754-AA3A-56A451930A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204789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076327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79F11-3E26-40A7-9448-0FA757B008E6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EFAE5-4A42-49C9-B807-0D151A82D7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4025504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C7635-96CC-4AD9-9396-A0B9862E141F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680FE-66A8-4B21-ADA2-0BEE12EC09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42900" y="206375"/>
            <a:ext cx="61722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42900" y="1200150"/>
            <a:ext cx="61722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4767263"/>
            <a:ext cx="16002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88DCF1-FBA4-4A90-B664-9360AE9551B6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4767263"/>
            <a:ext cx="21717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1AAD10-52D8-4AD3-84C2-2100BF783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85800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4572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144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3716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8288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6858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ольник 9"/>
          <p:cNvSpPr>
            <a:spLocks noChangeArrowheads="1"/>
          </p:cNvSpPr>
          <p:nvPr/>
        </p:nvSpPr>
        <p:spPr bwMode="auto">
          <a:xfrm>
            <a:off x="765175" y="134938"/>
            <a:ext cx="5846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Ситуационный  план ( схема участка)                                                                                                                                                           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8720" y="555527"/>
            <a:ext cx="4886325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Прямоугольник 31"/>
          <p:cNvSpPr/>
          <p:nvPr/>
        </p:nvSpPr>
        <p:spPr>
          <a:xfrm>
            <a:off x="2420888" y="2499742"/>
            <a:ext cx="223224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3023240" y="1059582"/>
            <a:ext cx="45719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838188" y="1059582"/>
            <a:ext cx="45719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3023241" y="1036722"/>
            <a:ext cx="83780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356992" y="771550"/>
            <a:ext cx="21602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3883907" y="1563638"/>
            <a:ext cx="193165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2875794" y="1563638"/>
            <a:ext cx="193165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1" name="Прямая со стрелкой 50"/>
          <p:cNvCxnSpPr/>
          <p:nvPr/>
        </p:nvCxnSpPr>
        <p:spPr>
          <a:xfrm>
            <a:off x="3573016" y="1995686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stCxn id="37" idx="0"/>
          </p:cNvCxnSpPr>
          <p:nvPr/>
        </p:nvCxnSpPr>
        <p:spPr>
          <a:xfrm>
            <a:off x="3980490" y="1563638"/>
            <a:ext cx="9606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>
            <a:stCxn id="38" idx="1"/>
          </p:cNvCxnSpPr>
          <p:nvPr/>
        </p:nvCxnSpPr>
        <p:spPr>
          <a:xfrm flipV="1">
            <a:off x="2875794" y="1563638"/>
            <a:ext cx="206537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36" idx="3"/>
          </p:cNvCxnSpPr>
          <p:nvPr/>
        </p:nvCxnSpPr>
        <p:spPr>
          <a:xfrm>
            <a:off x="3573016" y="915566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941168" y="1275606"/>
            <a:ext cx="85387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Тротуарная плитка место для установки  лавочки</a:t>
            </a:r>
            <a:endParaRPr lang="ru-RU" sz="900" dirty="0"/>
          </a:p>
        </p:txBody>
      </p:sp>
      <p:sp>
        <p:nvSpPr>
          <p:cNvPr id="68" name="TextBox 67"/>
          <p:cNvSpPr txBox="1"/>
          <p:nvPr/>
        </p:nvSpPr>
        <p:spPr>
          <a:xfrm>
            <a:off x="4653136" y="771550"/>
            <a:ext cx="86409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Дорожная плита  сход с  дороги </a:t>
            </a:r>
            <a:endParaRPr lang="ru-RU" sz="900" dirty="0"/>
          </a:p>
        </p:txBody>
      </p:sp>
      <p:sp>
        <p:nvSpPr>
          <p:cNvPr id="69" name="TextBox 68"/>
          <p:cNvSpPr txBox="1"/>
          <p:nvPr/>
        </p:nvSpPr>
        <p:spPr>
          <a:xfrm>
            <a:off x="5085184" y="1995686"/>
            <a:ext cx="70986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Тротуарная плитка  (проход)</a:t>
            </a:r>
            <a:endParaRPr lang="ru-RU" sz="900" dirty="0"/>
          </a:p>
        </p:txBody>
      </p:sp>
      <p:cxnSp>
        <p:nvCxnSpPr>
          <p:cNvPr id="71" name="Прямая со стрелкой 70"/>
          <p:cNvCxnSpPr/>
          <p:nvPr/>
        </p:nvCxnSpPr>
        <p:spPr>
          <a:xfrm>
            <a:off x="3883907" y="3291830"/>
            <a:ext cx="1633325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941168" y="3291830"/>
            <a:ext cx="1152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Существующая благоустроенная территория  и памятник погибшим  воинам </a:t>
            </a:r>
            <a:endParaRPr lang="ru-RU" sz="900" dirty="0"/>
          </a:p>
        </p:txBody>
      </p:sp>
      <p:cxnSp>
        <p:nvCxnSpPr>
          <p:cNvPr id="74" name="Прямая со стрелкой 73"/>
          <p:cNvCxnSpPr/>
          <p:nvPr/>
        </p:nvCxnSpPr>
        <p:spPr>
          <a:xfrm flipH="1">
            <a:off x="1988840" y="1279381"/>
            <a:ext cx="1368152" cy="572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1196752" y="1851670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размер площадки </a:t>
            </a:r>
          </a:p>
          <a:p>
            <a:r>
              <a:rPr lang="ru-RU" sz="900" dirty="0" smtClean="0"/>
              <a:t>8,5 </a:t>
            </a:r>
            <a:r>
              <a:rPr lang="ru-RU" sz="900" dirty="0" err="1" smtClean="0"/>
              <a:t>х</a:t>
            </a:r>
            <a:r>
              <a:rPr lang="ru-RU" sz="900" dirty="0" smtClean="0"/>
              <a:t> 3,5 </a:t>
            </a:r>
            <a:r>
              <a:rPr lang="ru-RU" sz="900" dirty="0" err="1" smtClean="0"/>
              <a:t>=30</a:t>
            </a:r>
            <a:r>
              <a:rPr lang="ru-RU" sz="900" dirty="0" smtClean="0"/>
              <a:t>  </a:t>
            </a:r>
            <a:r>
              <a:rPr lang="ru-RU" sz="900" dirty="0" err="1" smtClean="0"/>
              <a:t>м2</a:t>
            </a:r>
            <a:r>
              <a:rPr lang="ru-RU" sz="900" dirty="0" smtClean="0"/>
              <a:t> </a:t>
            </a:r>
            <a:endParaRPr lang="ru-RU" sz="900" dirty="0"/>
          </a:p>
        </p:txBody>
      </p:sp>
      <p:cxnSp>
        <p:nvCxnSpPr>
          <p:cNvPr id="78" name="Прямая со стрелкой 77"/>
          <p:cNvCxnSpPr/>
          <p:nvPr/>
        </p:nvCxnSpPr>
        <p:spPr>
          <a:xfrm flipH="1">
            <a:off x="908720" y="1995686"/>
            <a:ext cx="211452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908720" y="3507854"/>
            <a:ext cx="93610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размер площадки под лавочки </a:t>
            </a:r>
            <a:r>
              <a:rPr lang="ru-RU" sz="900" dirty="0" err="1" smtClean="0"/>
              <a:t>2х1,5</a:t>
            </a:r>
            <a:r>
              <a:rPr lang="ru-RU" sz="900" dirty="0" smtClean="0"/>
              <a:t> = </a:t>
            </a:r>
            <a:r>
              <a:rPr lang="ru-RU" sz="900" dirty="0" err="1" smtClean="0"/>
              <a:t>3м2</a:t>
            </a:r>
            <a:r>
              <a:rPr lang="ru-RU" sz="900" dirty="0" smtClean="0"/>
              <a:t>,</a:t>
            </a:r>
          </a:p>
          <a:p>
            <a:r>
              <a:rPr lang="ru-RU" sz="900" dirty="0" smtClean="0"/>
              <a:t>две площадки по сторонам </a:t>
            </a:r>
            <a:r>
              <a:rPr lang="ru-RU" sz="900" dirty="0" err="1" smtClean="0"/>
              <a:t>6м2</a:t>
            </a:r>
            <a:r>
              <a:rPr lang="ru-RU" sz="900" dirty="0" smtClean="0"/>
              <a:t> </a:t>
            </a:r>
            <a:endParaRPr lang="ru-RU" sz="900" dirty="0"/>
          </a:p>
        </p:txBody>
      </p:sp>
      <p:sp>
        <p:nvSpPr>
          <p:cNvPr id="81" name="TextBox 80"/>
          <p:cNvSpPr txBox="1"/>
          <p:nvPr/>
        </p:nvSpPr>
        <p:spPr>
          <a:xfrm>
            <a:off x="3356992" y="4587975"/>
            <a:ext cx="21602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итого  36м2 тротуарной плитки , две скамейки , одна дорожная плита (переход через канаву)</a:t>
            </a:r>
            <a:endParaRPr lang="ru-RU" sz="900" dirty="0"/>
          </a:p>
        </p:txBody>
      </p:sp>
      <p:cxnSp>
        <p:nvCxnSpPr>
          <p:cNvPr id="83" name="Прямая со стрелкой 82"/>
          <p:cNvCxnSpPr/>
          <p:nvPr/>
        </p:nvCxnSpPr>
        <p:spPr>
          <a:xfrm flipH="1" flipV="1">
            <a:off x="2132856" y="771550"/>
            <a:ext cx="57606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404664" y="771550"/>
            <a:ext cx="1768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Дорога региональная  ул.Центральная д.Слободки</a:t>
            </a:r>
            <a:endParaRPr lang="ru-RU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6079</TotalTime>
  <Words>70</Words>
  <Application>Microsoft Office PowerPoint</Application>
  <PresentationFormat>Произвольный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тепловых точек  по уровню безопасности дорожного движения на автомобильных дорогах регионального  и межмуниципального значения  Ивановской области</dc:title>
  <dc:creator>Андрей Викторович Трусов</dc:creator>
  <cp:lastModifiedBy>Пользователь</cp:lastModifiedBy>
  <cp:revision>591</cp:revision>
  <cp:lastPrinted>2019-10-24T14:38:40Z</cp:lastPrinted>
  <dcterms:created xsi:type="dcterms:W3CDTF">2018-11-16T08:37:48Z</dcterms:created>
  <dcterms:modified xsi:type="dcterms:W3CDTF">2024-12-04T05:07:25Z</dcterms:modified>
</cp:coreProperties>
</file>